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70F3-5B4B-420B-B727-F3F19D0A32DB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8951487-F077-4383-8047-23CC9675D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70F3-5B4B-420B-B727-F3F19D0A32DB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1487-F077-4383-8047-23CC9675D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8951487-F077-4383-8047-23CC9675D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70F3-5B4B-420B-B727-F3F19D0A32DB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70F3-5B4B-420B-B727-F3F19D0A32DB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8951487-F077-4383-8047-23CC9675D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70F3-5B4B-420B-B727-F3F19D0A32DB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8951487-F077-4383-8047-23CC9675D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45F70F3-5B4B-420B-B727-F3F19D0A32DB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1487-F077-4383-8047-23CC9675D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70F3-5B4B-420B-B727-F3F19D0A32DB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8951487-F077-4383-8047-23CC9675D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70F3-5B4B-420B-B727-F3F19D0A32DB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8951487-F077-4383-8047-23CC9675D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70F3-5B4B-420B-B727-F3F19D0A32DB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951487-F077-4383-8047-23CC9675D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8951487-F077-4383-8047-23CC9675D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70F3-5B4B-420B-B727-F3F19D0A32DB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8951487-F077-4383-8047-23CC9675D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45F70F3-5B4B-420B-B727-F3F19D0A32DB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45F70F3-5B4B-420B-B727-F3F19D0A32DB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8951487-F077-4383-8047-23CC9675D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you can and need to do as a Clark college Club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Rights and Responsibilities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80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ASCC club is entitled to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The </a:t>
            </a:r>
            <a:r>
              <a:rPr lang="en-US" dirty="0"/>
              <a:t>right to use the name of the college or ASCC in connection with the club’s own name</a:t>
            </a:r>
          </a:p>
          <a:p>
            <a:pPr lvl="0"/>
            <a:r>
              <a:rPr lang="en-US" dirty="0"/>
              <a:t>Facilities scheduling and use of space on the Clark College campuses</a:t>
            </a:r>
          </a:p>
          <a:p>
            <a:pPr lvl="0"/>
            <a:r>
              <a:rPr lang="en-US" dirty="0"/>
              <a:t>Use of the financial services provided by the college</a:t>
            </a:r>
          </a:p>
          <a:p>
            <a:pPr lvl="0"/>
            <a:r>
              <a:rPr lang="en-US" dirty="0" smtClean="0"/>
              <a:t>New clubs receive </a:t>
            </a:r>
            <a:r>
              <a:rPr lang="en-US" dirty="0"/>
              <a:t>$100 seed </a:t>
            </a:r>
            <a:r>
              <a:rPr lang="en-US" dirty="0" smtClean="0"/>
              <a:t>money</a:t>
            </a:r>
          </a:p>
          <a:p>
            <a:pPr lvl="0"/>
            <a:r>
              <a:rPr lang="en-US" dirty="0" smtClean="0"/>
              <a:t>The </a:t>
            </a:r>
            <a:r>
              <a:rPr lang="en-US" dirty="0"/>
              <a:t>right to conduct fundraising functions on campus and with use of the college name and ASCC when off campus</a:t>
            </a:r>
          </a:p>
          <a:p>
            <a:pPr lvl="0"/>
            <a:r>
              <a:rPr lang="en-US" dirty="0"/>
              <a:t>The opportunity to earn Club Service Funding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863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Its your job to…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x-none" dirty="0" smtClean="0"/>
              <a:t>Maintain </a:t>
            </a:r>
            <a:r>
              <a:rPr lang="x-none" dirty="0"/>
              <a:t>Your Status as a </a:t>
            </a:r>
            <a:r>
              <a:rPr lang="x-none" dirty="0" smtClean="0"/>
              <a:t>Club</a:t>
            </a:r>
            <a:r>
              <a:rPr lang="en-US" dirty="0" smtClean="0"/>
              <a:t>!</a:t>
            </a:r>
            <a:endParaRPr lang="en-US" dirty="0"/>
          </a:p>
          <a:p>
            <a:pPr lvl="1"/>
            <a:r>
              <a:rPr lang="en-US" dirty="0"/>
              <a:t>In order to be considered an active ASCC club </a:t>
            </a:r>
            <a:r>
              <a:rPr lang="en-US" dirty="0" smtClean="0"/>
              <a:t>a representative </a:t>
            </a:r>
            <a:r>
              <a:rPr lang="en-US" dirty="0"/>
              <a:t>from your club must attend at least four (4) club committee </a:t>
            </a:r>
            <a:r>
              <a:rPr lang="en-US" dirty="0" smtClean="0"/>
              <a:t>meetings </a:t>
            </a:r>
            <a:r>
              <a:rPr lang="en-US" dirty="0"/>
              <a:t>per </a:t>
            </a:r>
            <a:r>
              <a:rPr lang="en-US" dirty="0" smtClean="0"/>
              <a:t>quarter and the club must turn in a Club Quarterly Report at the end of the quarter.</a:t>
            </a:r>
          </a:p>
          <a:p>
            <a:pPr lvl="1"/>
            <a:r>
              <a:rPr lang="en-US" dirty="0"/>
              <a:t>Failure to do so will result in you being </a:t>
            </a:r>
            <a:r>
              <a:rPr lang="en-US" dirty="0" smtClean="0"/>
              <a:t>un-chartered</a:t>
            </a:r>
            <a:endParaRPr lang="en-US" dirty="0" smtClean="0"/>
          </a:p>
          <a:p>
            <a:r>
              <a:rPr lang="en-US" dirty="0" smtClean="0"/>
              <a:t>Therefore, come to as many meetings as possible!</a:t>
            </a:r>
          </a:p>
          <a:p>
            <a:r>
              <a:rPr lang="en-US" dirty="0" smtClean="0"/>
              <a:t>Remember, </a:t>
            </a:r>
            <a:r>
              <a:rPr lang="en-US" dirty="0"/>
              <a:t>e</a:t>
            </a:r>
            <a:r>
              <a:rPr lang="en-US" dirty="0" smtClean="0"/>
              <a:t>ach </a:t>
            </a:r>
            <a:r>
              <a:rPr lang="en-US" dirty="0"/>
              <a:t>individual may only represent and vote for one club at each meeting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829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Beware! Clubs, New and Old…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smtClean="0"/>
              <a:t>you fail to keep active status, you will have to </a:t>
            </a:r>
            <a:r>
              <a:rPr lang="en-US" dirty="0" smtClean="0"/>
              <a:t>re-charter</a:t>
            </a:r>
            <a:r>
              <a:rPr lang="en-US" dirty="0"/>
              <a:t> </a:t>
            </a:r>
            <a:r>
              <a:rPr lang="en-US" dirty="0" smtClean="0"/>
              <a:t>during the next quarter in order to continue to:</a:t>
            </a:r>
          </a:p>
          <a:p>
            <a:pPr lvl="1"/>
            <a:r>
              <a:rPr lang="en-US" dirty="0" smtClean="0"/>
              <a:t>Hold events/activities</a:t>
            </a:r>
          </a:p>
          <a:p>
            <a:pPr lvl="1"/>
            <a:r>
              <a:rPr lang="en-US" dirty="0" smtClean="0"/>
              <a:t>Earn Club Service Funding</a:t>
            </a:r>
          </a:p>
          <a:p>
            <a:pPr lvl="1"/>
            <a:r>
              <a:rPr lang="en-US" dirty="0" smtClean="0"/>
              <a:t>Access your club’s account</a:t>
            </a:r>
            <a:endParaRPr lang="en-US" dirty="0" smtClean="0"/>
          </a:p>
          <a:p>
            <a:pPr lvl="1"/>
            <a:r>
              <a:rPr lang="en-US" i="1" dirty="0" smtClean="0"/>
              <a:t>Any questions should be directed to Club Coordinator at ascccc@clark.edu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435098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</TotalTime>
  <Words>237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Georgia</vt:lpstr>
      <vt:lpstr>Wingdings</vt:lpstr>
      <vt:lpstr>Wingdings 2</vt:lpstr>
      <vt:lpstr>Civic</vt:lpstr>
      <vt:lpstr>Rights and Responsibilities </vt:lpstr>
      <vt:lpstr>An ASCC club is entitled to:</vt:lpstr>
      <vt:lpstr>Its your job to…</vt:lpstr>
      <vt:lpstr>Beware! Clubs, New and Old…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Rights and Responsibilities</dc:title>
  <dc:creator>Rachael</dc:creator>
  <cp:lastModifiedBy>ASCC Club Coordinator</cp:lastModifiedBy>
  <cp:revision>4</cp:revision>
  <dcterms:created xsi:type="dcterms:W3CDTF">2013-10-04T00:54:28Z</dcterms:created>
  <dcterms:modified xsi:type="dcterms:W3CDTF">2013-12-06T23:57:58Z</dcterms:modified>
</cp:coreProperties>
</file>